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65D7-BB04-4E43-9785-DFCE3A0ADDE6}" type="datetimeFigureOut">
              <a:rPr lang="mk-MK" smtClean="0"/>
              <a:t>11.10.2009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D159-F1B6-45B2-B4B8-46C54AB4A3A9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5088188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Напиши ги формулите на следните соединенија:</a:t>
            </a:r>
          </a:p>
          <a:p>
            <a:pPr marL="342900" indent="-342900">
              <a:buAutoNum type="arabicPeriod"/>
            </a:pPr>
            <a:r>
              <a:rPr lang="mk-MK" dirty="0" smtClean="0"/>
              <a:t>Железо </a:t>
            </a:r>
            <a:r>
              <a:rPr lang="en-US" dirty="0" smtClean="0"/>
              <a:t>II</a:t>
            </a:r>
            <a:r>
              <a:rPr lang="mk-MK" dirty="0" smtClean="0"/>
              <a:t> перхлорат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Бакар </a:t>
            </a:r>
            <a:r>
              <a:rPr lang="en-US" dirty="0" smtClean="0"/>
              <a:t>I</a:t>
            </a:r>
            <a:r>
              <a:rPr lang="mk-MK" dirty="0" smtClean="0"/>
              <a:t> оксид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Фосфореста киселина</a:t>
            </a:r>
          </a:p>
          <a:p>
            <a:pPr marL="342900" indent="-342900">
              <a:buAutoNum type="arabicPeriod"/>
            </a:pPr>
            <a:r>
              <a:rPr lang="mk-MK" dirty="0" smtClean="0"/>
              <a:t>Калиум фосфит</a:t>
            </a:r>
          </a:p>
          <a:p>
            <a:pPr marL="342900" indent="-342900">
              <a:buAutoNum type="arabicPeriod"/>
            </a:pPr>
            <a:r>
              <a:rPr lang="mk-MK" dirty="0" smtClean="0"/>
              <a:t>Олово </a:t>
            </a:r>
            <a:r>
              <a:rPr lang="en-US" dirty="0" smtClean="0"/>
              <a:t>IV</a:t>
            </a:r>
            <a:r>
              <a:rPr lang="mk-MK" dirty="0" smtClean="0"/>
              <a:t> бромид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Јаглерод </a:t>
            </a:r>
            <a:r>
              <a:rPr lang="en-US" dirty="0" smtClean="0"/>
              <a:t>IV</a:t>
            </a:r>
            <a:r>
              <a:rPr lang="mk-MK" dirty="0" smtClean="0"/>
              <a:t> сулфид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Платина </a:t>
            </a:r>
            <a:r>
              <a:rPr lang="en-US" dirty="0" smtClean="0"/>
              <a:t>II</a:t>
            </a:r>
            <a:r>
              <a:rPr lang="mk-MK" dirty="0" smtClean="0"/>
              <a:t> фосфат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Манган </a:t>
            </a:r>
            <a:r>
              <a:rPr lang="en-US" dirty="0" smtClean="0"/>
              <a:t>III</a:t>
            </a:r>
            <a:r>
              <a:rPr lang="mk-MK" dirty="0" smtClean="0"/>
              <a:t> хлорит</a:t>
            </a:r>
          </a:p>
          <a:p>
            <a:pPr marL="342900" indent="-342900">
              <a:buAutoNum type="arabicPeriod"/>
            </a:pPr>
            <a:r>
              <a:rPr lang="mk-MK" dirty="0" smtClean="0"/>
              <a:t>Уран </a:t>
            </a:r>
            <a:r>
              <a:rPr lang="en-US" dirty="0" smtClean="0"/>
              <a:t>VI</a:t>
            </a:r>
            <a:r>
              <a:rPr lang="mk-MK" dirty="0" smtClean="0"/>
              <a:t> карбонат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Јаглеродна киселина</a:t>
            </a:r>
          </a:p>
          <a:p>
            <a:pPr marL="342900" indent="-342900">
              <a:buAutoNum type="arabicPeriod"/>
            </a:pPr>
            <a:r>
              <a:rPr lang="mk-MK" dirty="0" smtClean="0"/>
              <a:t>Алуминиум </a:t>
            </a:r>
            <a:r>
              <a:rPr lang="en-US" dirty="0" smtClean="0"/>
              <a:t>III</a:t>
            </a:r>
            <a:r>
              <a:rPr lang="mk-MK" dirty="0" smtClean="0"/>
              <a:t> перфлуорат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Калај </a:t>
            </a:r>
            <a:r>
              <a:rPr lang="en-US" dirty="0" smtClean="0"/>
              <a:t>IV</a:t>
            </a:r>
            <a:r>
              <a:rPr lang="mk-MK" dirty="0" smtClean="0"/>
              <a:t> нитрат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Азотеста Киселина</a:t>
            </a:r>
          </a:p>
          <a:p>
            <a:pPr marL="342900" indent="-342900">
              <a:buAutoNum type="arabicPeriod"/>
            </a:pPr>
            <a:r>
              <a:rPr lang="mk-MK" dirty="0" smtClean="0"/>
              <a:t>Бариум Оксид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Родиум </a:t>
            </a:r>
            <a:r>
              <a:rPr lang="en-US" dirty="0" smtClean="0"/>
              <a:t>IV</a:t>
            </a:r>
            <a:r>
              <a:rPr lang="mk-MK" dirty="0" smtClean="0"/>
              <a:t> јодид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Паладиум </a:t>
            </a:r>
            <a:r>
              <a:rPr lang="en-US" dirty="0" smtClean="0"/>
              <a:t>II</a:t>
            </a:r>
            <a:r>
              <a:rPr lang="mk-MK" dirty="0" smtClean="0"/>
              <a:t> хидроксид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Бакар </a:t>
            </a:r>
            <a:r>
              <a:rPr lang="en-US" dirty="0" smtClean="0"/>
              <a:t>II</a:t>
            </a:r>
            <a:r>
              <a:rPr lang="mk-MK" dirty="0" smtClean="0"/>
              <a:t> бромат</a:t>
            </a:r>
          </a:p>
          <a:p>
            <a:pPr marL="342900" indent="-342900">
              <a:buAutoNum type="arabicPeriod"/>
            </a:pPr>
            <a:r>
              <a:rPr lang="mk-MK" dirty="0" smtClean="0"/>
              <a:t>Арсенеста киселина</a:t>
            </a:r>
          </a:p>
          <a:p>
            <a:pPr marL="342900" indent="-342900">
              <a:buAutoNum type="arabicPeriod"/>
            </a:pPr>
            <a:r>
              <a:rPr lang="mk-MK" dirty="0" smtClean="0"/>
              <a:t>Азот </a:t>
            </a:r>
            <a:r>
              <a:rPr lang="en-US" dirty="0" smtClean="0"/>
              <a:t>III</a:t>
            </a:r>
            <a:r>
              <a:rPr lang="mk-MK" dirty="0" smtClean="0"/>
              <a:t> оксид</a:t>
            </a:r>
          </a:p>
          <a:p>
            <a:pPr marL="342900" indent="-342900">
              <a:buAutoNum type="arabicPeriod"/>
            </a:pPr>
            <a:r>
              <a:rPr lang="mk-MK" dirty="0" smtClean="0"/>
              <a:t>Железо </a:t>
            </a:r>
            <a:r>
              <a:rPr lang="en-US" dirty="0" smtClean="0"/>
              <a:t>III</a:t>
            </a:r>
            <a:r>
              <a:rPr lang="mk-MK" dirty="0" smtClean="0"/>
              <a:t> цијанид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mk-MK" dirty="0" smtClean="0"/>
              <a:t>Злато </a:t>
            </a:r>
            <a:r>
              <a:rPr lang="en-US" dirty="0" smtClean="0"/>
              <a:t>III</a:t>
            </a:r>
            <a:r>
              <a:rPr lang="mk-MK" dirty="0" smtClean="0"/>
              <a:t> нитрит</a:t>
            </a:r>
          </a:p>
          <a:p>
            <a:pPr marL="342900" indent="-342900">
              <a:buAutoNum type="arabicPeriod"/>
            </a:pPr>
            <a:r>
              <a:rPr lang="mk-MK" dirty="0" smtClean="0"/>
              <a:t>Сребро </a:t>
            </a:r>
            <a:r>
              <a:rPr lang="en-US" dirty="0" smtClean="0"/>
              <a:t>I</a:t>
            </a:r>
            <a:r>
              <a:rPr lang="mk-MK" dirty="0" smtClean="0"/>
              <a:t> сулфид</a:t>
            </a:r>
          </a:p>
          <a:p>
            <a:pPr marL="342900" indent="-342900">
              <a:buAutoNum type="arabicPeriod"/>
            </a:pPr>
            <a:endParaRPr lang="mk-MK" dirty="0" smtClean="0"/>
          </a:p>
          <a:p>
            <a:pPr marL="342900" indent="-342900">
              <a:buAutoNum type="arabicPeriod"/>
            </a:pP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6247437" y="117717"/>
            <a:ext cx="2610843" cy="67403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mk-MK" b="1" dirty="0" smtClean="0"/>
              <a:t>Прочитај ги имињата на</a:t>
            </a:r>
          </a:p>
          <a:p>
            <a:r>
              <a:rPr lang="mk-MK" b="1" dirty="0" smtClean="0"/>
              <a:t>следните соединенија: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Al(OH)3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Ca</a:t>
            </a:r>
            <a:r>
              <a:rPr lang="en-US" b="1" baseline="-25000" dirty="0" smtClean="0"/>
              <a:t>3</a:t>
            </a:r>
            <a:r>
              <a:rPr lang="en-US" b="1" dirty="0" smtClean="0"/>
              <a:t>(PO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Na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Co(CN)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PtCl</a:t>
            </a:r>
            <a:r>
              <a:rPr lang="en-US" b="1" baseline="-25000" dirty="0" smtClean="0"/>
              <a:t>4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HFO</a:t>
            </a:r>
            <a:r>
              <a:rPr lang="en-US" b="1" baseline="-25000" dirty="0" smtClean="0"/>
              <a:t>4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HIO</a:t>
            </a:r>
            <a:r>
              <a:rPr lang="en-US" b="1" baseline="-25000" dirty="0" smtClean="0"/>
              <a:t>2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Ir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MgBr</a:t>
            </a:r>
            <a:r>
              <a:rPr lang="en-US" b="1" baseline="-25000" dirty="0" smtClean="0"/>
              <a:t>2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LiClO</a:t>
            </a:r>
            <a:r>
              <a:rPr lang="en-US" b="1" baseline="-25000" dirty="0" smtClean="0"/>
              <a:t>4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CaCO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Os(SO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U(SO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AuCl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AgNO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Fe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5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AlPO</a:t>
            </a:r>
            <a:r>
              <a:rPr lang="en-US" b="1" baseline="-25000" dirty="0" smtClean="0"/>
              <a:t>4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Cu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ZnF</a:t>
            </a:r>
            <a:r>
              <a:rPr lang="en-US" b="1" baseline="-25000" dirty="0" smtClean="0"/>
              <a:t>2</a:t>
            </a:r>
            <a:endParaRPr lang="mk-MK" b="1" baseline="-25000" dirty="0" smtClean="0"/>
          </a:p>
          <a:p>
            <a:pPr marL="342900" indent="-342900">
              <a:buAutoNum type="arabicPeriod"/>
            </a:pPr>
            <a:endParaRPr lang="mk-MK" b="1" dirty="0" smtClean="0"/>
          </a:p>
          <a:p>
            <a:pPr marL="342900" indent="-342900">
              <a:buAutoNum type="arabicPeriod"/>
            </a:pPr>
            <a:endParaRPr lang="mk-M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Bobi</dc:creator>
  <cp:lastModifiedBy>Bobi</cp:lastModifiedBy>
  <cp:revision>3</cp:revision>
  <dcterms:created xsi:type="dcterms:W3CDTF">2009-10-11T17:46:59Z</dcterms:created>
  <dcterms:modified xsi:type="dcterms:W3CDTF">2009-10-11T18:10:02Z</dcterms:modified>
</cp:coreProperties>
</file>